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61" r:id="rId3"/>
    <p:sldId id="263" r:id="rId4"/>
    <p:sldId id="260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7"/>
  </p:normalViewPr>
  <p:slideViewPr>
    <p:cSldViewPr snapToGrid="0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5482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83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979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89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764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38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909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50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5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00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2/18/24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200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2/18/24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131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B1C3281D-A46F-4842-9340-4CBC29E1B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graph&#10;&#10;Description automatically generated">
            <a:extLst>
              <a:ext uri="{FF2B5EF4-FFF2-40B4-BE49-F238E27FC236}">
                <a16:creationId xmlns:a16="http://schemas.microsoft.com/office/drawing/2014/main" id="{968C625B-41AE-2EF0-82DD-6DC4127FAD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600F2E-F691-229D-E956-537F38D3BB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38258" y="1424473"/>
            <a:ext cx="7714388" cy="2850146"/>
          </a:xfrm>
        </p:spPr>
        <p:txBody>
          <a:bodyPr>
            <a:normAutofit/>
          </a:bodyPr>
          <a:lstStyle/>
          <a:p>
            <a:pPr algn="ctr"/>
            <a:r>
              <a:rPr lang="en-GB" sz="5400" dirty="0"/>
              <a:t>Fin-</a:t>
            </a:r>
            <a:r>
              <a:rPr lang="en-GB" sz="5400" dirty="0" err="1"/>
              <a:t>Dex</a:t>
            </a:r>
            <a:r>
              <a:rPr lang="en-GB" sz="5400" dirty="0"/>
              <a:t> </a:t>
            </a:r>
            <a:br>
              <a:rPr lang="en-GB" dirty="0"/>
            </a:br>
            <a:r>
              <a:rPr lang="en-GB" dirty="0"/>
              <a:t>Discover the ABCDs of Tomorrow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F7D9A-2D5E-85CF-3CDB-C00E7C6E17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38258" y="4848464"/>
            <a:ext cx="7714388" cy="1085849"/>
          </a:xfrm>
        </p:spPr>
        <p:txBody>
          <a:bodyPr>
            <a:normAutofit fontScale="25000" lnSpcReduction="20000"/>
          </a:bodyPr>
          <a:lstStyle/>
          <a:p>
            <a:pPr algn="ctr">
              <a:lnSpc>
                <a:spcPct val="120000"/>
              </a:lnSpc>
            </a:pPr>
            <a:r>
              <a:rPr lang="en-GB" sz="9600" dirty="0"/>
              <a:t>Made with HTML, CSS in </a:t>
            </a:r>
            <a:r>
              <a:rPr lang="en-GB" sz="9600" dirty="0" err="1"/>
              <a:t>Replit</a:t>
            </a:r>
            <a:endParaRPr lang="en-GB" sz="9600" dirty="0"/>
          </a:p>
          <a:p>
            <a:pPr algn="ctr">
              <a:lnSpc>
                <a:spcPct val="120000"/>
              </a:lnSpc>
            </a:pPr>
            <a:r>
              <a:rPr lang="en-GB" sz="9600" dirty="0"/>
              <a:t>By Matias Fong</a:t>
            </a:r>
          </a:p>
          <a:p>
            <a:pPr algn="ctr">
              <a:lnSpc>
                <a:spcPct val="120000"/>
              </a:lnSpc>
            </a:pPr>
            <a:r>
              <a:rPr lang="en-GB" sz="9600" dirty="0"/>
              <a:t>Code: https://</a:t>
            </a:r>
            <a:r>
              <a:rPr lang="en-GB" sz="9600" dirty="0" err="1"/>
              <a:t>github.com</a:t>
            </a:r>
            <a:r>
              <a:rPr lang="en-GB" sz="9600" dirty="0"/>
              <a:t>/codermat123/Matias-Portfolio</a:t>
            </a:r>
          </a:p>
          <a:p>
            <a:pPr algn="ctr">
              <a:lnSpc>
                <a:spcPct val="120000"/>
              </a:lnSpc>
            </a:pPr>
            <a:endParaRPr lang="en-GB" sz="1300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4EDB048-C82F-4E9B-BCE9-3D1DBE5D5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09875" y="4578595"/>
            <a:ext cx="971155" cy="0"/>
          </a:xfrm>
          <a:prstGeom prst="line">
            <a:avLst/>
          </a:prstGeom>
          <a:ln w="317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775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D78F0-B0E3-DB83-F13E-C3642999F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8932" y="-38298"/>
            <a:ext cx="9238434" cy="857559"/>
          </a:xfrm>
        </p:spPr>
        <p:txBody>
          <a:bodyPr/>
          <a:lstStyle/>
          <a:p>
            <a:r>
              <a:rPr lang="en-GB" dirty="0"/>
              <a:t>Home page</a:t>
            </a: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2A43497C-6251-16D0-13A7-99322A7BF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499" y="819261"/>
            <a:ext cx="10478168" cy="5652791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CE13D6E-40F8-DBD7-A744-17BE694F8794}"/>
              </a:ext>
            </a:extLst>
          </p:cNvPr>
          <p:cNvCxnSpPr>
            <a:cxnSpLocks/>
          </p:cNvCxnSpPr>
          <p:nvPr/>
        </p:nvCxnSpPr>
        <p:spPr>
          <a:xfrm flipH="1">
            <a:off x="9523881" y="2931276"/>
            <a:ext cx="2195086" cy="829192"/>
          </a:xfrm>
          <a:prstGeom prst="straightConnector1">
            <a:avLst/>
          </a:prstGeom>
          <a:ln w="1905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FD42BA9-816A-1E05-CF18-E473E8CD3EB0}"/>
              </a:ext>
            </a:extLst>
          </p:cNvPr>
          <p:cNvSpPr txBox="1"/>
          <p:nvPr/>
        </p:nvSpPr>
        <p:spPr>
          <a:xfrm>
            <a:off x="10224656" y="2210109"/>
            <a:ext cx="1721921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600" dirty="0"/>
              <a:t>Interactive button that redirects</a:t>
            </a:r>
          </a:p>
        </p:txBody>
      </p:sp>
    </p:spTree>
    <p:extLst>
      <p:ext uri="{BB962C8B-B14F-4D97-AF65-F5344CB8AC3E}">
        <p14:creationId xmlns:p14="http://schemas.microsoft.com/office/powerpoint/2010/main" val="3724321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129E6-072C-AE05-4A99-73B7022C1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753" y="333220"/>
            <a:ext cx="9238434" cy="857559"/>
          </a:xfrm>
        </p:spPr>
        <p:txBody>
          <a:bodyPr/>
          <a:lstStyle/>
          <a:p>
            <a:r>
              <a:rPr lang="en-GB" dirty="0"/>
              <a:t>Read more redirects to: 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5FC84C1-7B74-A3C0-F20B-E0E883A43903}"/>
              </a:ext>
            </a:extLst>
          </p:cNvPr>
          <p:cNvSpPr/>
          <p:nvPr/>
        </p:nvSpPr>
        <p:spPr>
          <a:xfrm>
            <a:off x="353240" y="1677614"/>
            <a:ext cx="2553194" cy="2517569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BA433F5-C886-63FC-3AD3-CF6BDF42D0CB}"/>
              </a:ext>
            </a:extLst>
          </p:cNvPr>
          <p:cNvSpPr/>
          <p:nvPr/>
        </p:nvSpPr>
        <p:spPr>
          <a:xfrm>
            <a:off x="3341913" y="1703296"/>
            <a:ext cx="2553194" cy="2517569"/>
          </a:xfrm>
          <a:prstGeom prst="ellipse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E7C68E9-2DC0-36BB-6012-4D2A6CEA3485}"/>
              </a:ext>
            </a:extLst>
          </p:cNvPr>
          <p:cNvSpPr/>
          <p:nvPr/>
        </p:nvSpPr>
        <p:spPr>
          <a:xfrm>
            <a:off x="6289846" y="1728978"/>
            <a:ext cx="2553194" cy="2517569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D74EAFC-4009-5014-B546-535B82ABB184}"/>
              </a:ext>
            </a:extLst>
          </p:cNvPr>
          <p:cNvSpPr/>
          <p:nvPr/>
        </p:nvSpPr>
        <p:spPr>
          <a:xfrm>
            <a:off x="9120195" y="1728978"/>
            <a:ext cx="2553194" cy="2517569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4FEC5F4-BEC8-80FF-7742-F40D8429E87B}"/>
              </a:ext>
            </a:extLst>
          </p:cNvPr>
          <p:cNvSpPr txBox="1">
            <a:spLocks/>
          </p:cNvSpPr>
          <p:nvPr/>
        </p:nvSpPr>
        <p:spPr>
          <a:xfrm>
            <a:off x="518611" y="4048559"/>
            <a:ext cx="2209747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1400" dirty="0"/>
              <a:t>Artificial intelligence: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D5E659D2-DF59-F242-DB64-6C703533F75C}"/>
              </a:ext>
            </a:extLst>
          </p:cNvPr>
          <p:cNvSpPr txBox="1">
            <a:spLocks/>
          </p:cNvSpPr>
          <p:nvPr/>
        </p:nvSpPr>
        <p:spPr>
          <a:xfrm>
            <a:off x="3668426" y="4048559"/>
            <a:ext cx="3117230" cy="7897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dirty="0"/>
              <a:t>Blockchain: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7C98644B-1F49-8DB5-206E-2EE6B99374B3}"/>
              </a:ext>
            </a:extLst>
          </p:cNvPr>
          <p:cNvSpPr txBox="1">
            <a:spLocks/>
          </p:cNvSpPr>
          <p:nvPr/>
        </p:nvSpPr>
        <p:spPr>
          <a:xfrm>
            <a:off x="9882187" y="4121980"/>
            <a:ext cx="1105193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1600" dirty="0"/>
              <a:t>Big data: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F94E6DFC-6BD9-AE08-2155-18A08DC44E10}"/>
              </a:ext>
            </a:extLst>
          </p:cNvPr>
          <p:cNvSpPr txBox="1">
            <a:spLocks/>
          </p:cNvSpPr>
          <p:nvPr/>
        </p:nvSpPr>
        <p:spPr>
          <a:xfrm>
            <a:off x="6676906" y="4121981"/>
            <a:ext cx="2075209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1400" dirty="0"/>
              <a:t>Cloud computing:</a:t>
            </a: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F9288622-AA04-0AB2-8148-CBEF4FCF7029}"/>
              </a:ext>
            </a:extLst>
          </p:cNvPr>
          <p:cNvSpPr txBox="1">
            <a:spLocks/>
          </p:cNvSpPr>
          <p:nvPr/>
        </p:nvSpPr>
        <p:spPr>
          <a:xfrm>
            <a:off x="471289" y="4682018"/>
            <a:ext cx="2632101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400" dirty="0"/>
              <a:t>AI google blog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130CBE30-23E8-8AE9-3DBF-E5D46CD6FF4F}"/>
              </a:ext>
            </a:extLst>
          </p:cNvPr>
          <p:cNvSpPr txBox="1">
            <a:spLocks/>
          </p:cNvSpPr>
          <p:nvPr/>
        </p:nvSpPr>
        <p:spPr>
          <a:xfrm>
            <a:off x="3360356" y="4838357"/>
            <a:ext cx="2632101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1400" dirty="0" err="1"/>
              <a:t>Blockchain.com</a:t>
            </a:r>
            <a:r>
              <a:rPr lang="en-GB" sz="1400" dirty="0"/>
              <a:t> blog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A32DCAA0-D2F2-355E-823A-1C39A93FE221}"/>
              </a:ext>
            </a:extLst>
          </p:cNvPr>
          <p:cNvSpPr txBox="1">
            <a:spLocks/>
          </p:cNvSpPr>
          <p:nvPr/>
        </p:nvSpPr>
        <p:spPr>
          <a:xfrm>
            <a:off x="6318970" y="4830626"/>
            <a:ext cx="2632101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1400" dirty="0"/>
              <a:t>Alibaba cloud blog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984C6F43-59B2-BD60-01A0-29B242B87703}"/>
              </a:ext>
            </a:extLst>
          </p:cNvPr>
          <p:cNvSpPr txBox="1">
            <a:spLocks/>
          </p:cNvSpPr>
          <p:nvPr/>
        </p:nvSpPr>
        <p:spPr>
          <a:xfrm>
            <a:off x="9139175" y="4784746"/>
            <a:ext cx="2632101" cy="8575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6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1400" dirty="0"/>
              <a:t>Oracle big data blog</a:t>
            </a:r>
          </a:p>
        </p:txBody>
      </p:sp>
    </p:spTree>
    <p:extLst>
      <p:ext uri="{BB962C8B-B14F-4D97-AF65-F5344CB8AC3E}">
        <p14:creationId xmlns:p14="http://schemas.microsoft.com/office/powerpoint/2010/main" val="4087906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EE2BC33-F8B8-4768-AE46-E7CF6E3D7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5EB5AC-4150-4206-9DBE-37DD0EBFB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4A00B-A9C9-684A-337D-7F16D82EB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663" y="-1349405"/>
            <a:ext cx="3216673" cy="3809999"/>
          </a:xfrm>
        </p:spPr>
        <p:txBody>
          <a:bodyPr anchor="ctr">
            <a:normAutofit/>
          </a:bodyPr>
          <a:lstStyle/>
          <a:p>
            <a:pPr algn="r"/>
            <a:r>
              <a:rPr lang="en-GB" dirty="0">
                <a:solidFill>
                  <a:srgbClr val="FFFFFF"/>
                </a:solidFill>
              </a:rPr>
              <a:t>Contact page</a:t>
            </a:r>
          </a:p>
        </p:txBody>
      </p:sp>
      <p:pic>
        <p:nvPicPr>
          <p:cNvPr id="10" name="Picture 9" descr="A screenshot of a contact us&#10;&#10;Description automatically generated">
            <a:extLst>
              <a:ext uri="{FF2B5EF4-FFF2-40B4-BE49-F238E27FC236}">
                <a16:creationId xmlns:a16="http://schemas.microsoft.com/office/drawing/2014/main" id="{309551F9-3436-44CD-49A8-A09F3C4B7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793" y="1111189"/>
            <a:ext cx="9004411" cy="539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367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71E5B-B9E4-A050-8AE0-7D9DAD7D9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4938" y="135410"/>
            <a:ext cx="9238434" cy="857559"/>
          </a:xfrm>
        </p:spPr>
        <p:txBody>
          <a:bodyPr/>
          <a:lstStyle/>
          <a:p>
            <a:r>
              <a:rPr lang="en-GB" dirty="0"/>
              <a:t>About page</a:t>
            </a:r>
          </a:p>
        </p:txBody>
      </p:sp>
      <p:pic>
        <p:nvPicPr>
          <p:cNvPr id="5" name="Picture 4" descr="A screenshot of a website&#10;&#10;Description automatically generated">
            <a:extLst>
              <a:ext uri="{FF2B5EF4-FFF2-40B4-BE49-F238E27FC236}">
                <a16:creationId xmlns:a16="http://schemas.microsoft.com/office/drawing/2014/main" id="{3D1C5F1D-ED1C-ABCB-40B0-192B51C95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387" y="1168932"/>
            <a:ext cx="9070973" cy="512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323163"/>
      </p:ext>
    </p:extLst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Earth">
      <a:dk1>
        <a:sysClr val="windowText" lastClr="000000"/>
      </a:dk1>
      <a:lt1>
        <a:sysClr val="window" lastClr="FFFFFF"/>
      </a:lt1>
      <a:dk2>
        <a:srgbClr val="051618"/>
      </a:dk2>
      <a:lt2>
        <a:srgbClr val="E8E8DF"/>
      </a:lt2>
      <a:accent1>
        <a:srgbClr val="2D714C"/>
      </a:accent1>
      <a:accent2>
        <a:srgbClr val="1F7985"/>
      </a:accent2>
      <a:accent3>
        <a:srgbClr val="0D6756"/>
      </a:accent3>
      <a:accent4>
        <a:srgbClr val="40945E"/>
      </a:accent4>
      <a:accent5>
        <a:srgbClr val="389896"/>
      </a:accent5>
      <a:accent6>
        <a:srgbClr val="64924A"/>
      </a:accent6>
      <a:hlink>
        <a:srgbClr val="1F855C"/>
      </a:hlink>
      <a:folHlink>
        <a:srgbClr val="227390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68</Words>
  <Application>Microsoft Macintosh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Trade Gothic Next Cond</vt:lpstr>
      <vt:lpstr>Trade Gothic Next Light</vt:lpstr>
      <vt:lpstr>PortalVTI</vt:lpstr>
      <vt:lpstr>Fin-Dex  Discover the ABCDs of Tomorrow</vt:lpstr>
      <vt:lpstr>Home page</vt:lpstr>
      <vt:lpstr>Read more redirects to: </vt:lpstr>
      <vt:lpstr>Contact page</vt:lpstr>
      <vt:lpstr>About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Fin-Dex  Discover the ABCDs of Tomorrow</dc:title>
  <dc:creator>C4115 Matias Fong</dc:creator>
  <cp:lastModifiedBy>C4115 Matias Fong</cp:lastModifiedBy>
  <cp:revision>2</cp:revision>
  <dcterms:created xsi:type="dcterms:W3CDTF">2024-02-17T14:55:15Z</dcterms:created>
  <dcterms:modified xsi:type="dcterms:W3CDTF">2024-02-17T18:39:12Z</dcterms:modified>
</cp:coreProperties>
</file>

<file path=docProps/thumbnail.jpeg>
</file>